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3CB1-72A2-48D6-B4B1-FF75B7D73BC6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64382-54AE-4D87-BFC6-C2CF5B74B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85896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G.H.PATEL COLLEGE OF ENGINEERING AND TECHNOLOGY, 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VALLABH VIDYANAGAR(011)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Prepared by: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CHITT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KAKADIA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130110120011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PUSHPAK LODALIYA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130110120020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SHIVANG PATEL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130110120040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ABHISHEK MISHRA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130110120002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ROSHAN SABHYA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130110120045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DHAVAL MODI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130110120021</a:t>
            </a:r>
          </a:p>
          <a:p>
            <a:pPr>
              <a:buFont typeface="Wingdings" pitchFamily="2" charset="2"/>
              <a:buChar char="q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Guided by: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Poorav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Shah</a:t>
            </a:r>
          </a:p>
          <a:p>
            <a:pPr>
              <a:buNone/>
            </a:pPr>
            <a:r>
              <a:rPr lang="en-US" sz="2400" dirty="0" smtClean="0"/>
              <a:t>CIVIL &amp; STRUCTURAL ENGG DEPT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 object of Road markings is to inform, warn and to guide the road users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Road markings are in form of lines, patterns, words, symbols, reflectors applied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pavements,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Kerb,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side of road way or fixed near the road way.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 The markings are made using white, black, yellow paints or contrast to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brightness of the pavements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Kerb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types of markings are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27526" t="17708" r="60487" b="25000"/>
          <a:stretch>
            <a:fillRect/>
          </a:stretch>
        </p:blipFill>
        <p:spPr bwMode="auto">
          <a:xfrm>
            <a:off x="533400" y="2209800"/>
            <a:ext cx="28384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cms.esi.info/Media/productImages/Brett_Landscaping_Building_Products_Trief_Cadet_Chevron_kerb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2286000"/>
            <a:ext cx="5486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Pavement Marking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39239" t="17708" r="49273" b="25000"/>
          <a:stretch>
            <a:fillRect/>
          </a:stretch>
        </p:blipFill>
        <p:spPr bwMode="auto">
          <a:xfrm>
            <a:off x="609600" y="1600200"/>
            <a:ext cx="304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safetysigns-mn.com/wp-content/uploads/2011/08/pavement-markings-arrows-300x16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752600"/>
            <a:ext cx="3810000" cy="162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www.learnerdriving.com/images/highway-code/hc174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3581400"/>
            <a:ext cx="3558487" cy="248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 and Reflector Marking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l="50360" t="17708" r="29136" b="64468"/>
          <a:stretch>
            <a:fillRect/>
          </a:stretch>
        </p:blipFill>
        <p:spPr bwMode="auto">
          <a:xfrm>
            <a:off x="838200" y="1600200"/>
            <a:ext cx="6858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 and Reflector Marking</a:t>
            </a:r>
            <a:endParaRPr lang="en-US" dirty="0"/>
          </a:p>
        </p:txBody>
      </p:sp>
      <p:pic>
        <p:nvPicPr>
          <p:cNvPr id="4" name="Content Placeholder 3" descr="http://www.mto.gov.on.ca/graphics/english/dandv/driver/handbook/handbook_drivers/3-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5943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 and Reflector Marking</a:t>
            </a:r>
            <a:endParaRPr lang="en-US" dirty="0"/>
          </a:p>
        </p:txBody>
      </p:sp>
      <p:pic>
        <p:nvPicPr>
          <p:cNvPr id="4" name="Content Placeholder 3" descr="http://images.3aw.com.au/2013/11/07/4901979/375solar-lights-road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54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 and Reflector Marking</a:t>
            </a:r>
            <a:endParaRPr lang="en-US" dirty="0"/>
          </a:p>
        </p:txBody>
      </p:sp>
      <p:pic>
        <p:nvPicPr>
          <p:cNvPr id="4" name="Content Placeholder 3" descr="http://www.retrosigns.in/images/i4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934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 and Reflector Marking</a:t>
            </a:r>
            <a:endParaRPr lang="en-US" dirty="0"/>
          </a:p>
        </p:txBody>
      </p:sp>
      <p:pic>
        <p:nvPicPr>
          <p:cNvPr id="4" name="Content Placeholder 3" descr="http://media.al.com/breaking/photo/reflector-91692c6b762577a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403" y="1600200"/>
            <a:ext cx="716319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144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G.H.PATEL COLLEGE OF ENGINEERING AND TECHNOLOGY,  VALLABH VIDYANAGAR(011)</vt:lpstr>
      <vt:lpstr>Road Marking</vt:lpstr>
      <vt:lpstr>Kerb Marking</vt:lpstr>
      <vt:lpstr>Pavement Marking</vt:lpstr>
      <vt:lpstr>Object and Reflector Marking</vt:lpstr>
      <vt:lpstr>Object and Reflector Marking</vt:lpstr>
      <vt:lpstr>Object and Reflector Marking</vt:lpstr>
      <vt:lpstr>Object and Reflector Marking</vt:lpstr>
      <vt:lpstr>Object and Reflector Marking</vt:lpstr>
      <vt:lpstr>Slide 10</vt:lpstr>
    </vt:vector>
  </TitlesOfParts>
  <Company>CVM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ABC</dc:creator>
  <cp:lastModifiedBy>kp</cp:lastModifiedBy>
  <cp:revision>6</cp:revision>
  <dcterms:created xsi:type="dcterms:W3CDTF">2013-12-17T06:39:15Z</dcterms:created>
  <dcterms:modified xsi:type="dcterms:W3CDTF">2013-12-19T06:07:40Z</dcterms:modified>
</cp:coreProperties>
</file>